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B2FF64-5FEA-41AB-A255-832C0705E469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7.jpeg"/><Relationship Id="rId4" Type="http://schemas.openxmlformats.org/officeDocument/2006/relationships/image" Target="../media/image17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1.jpeg"/><Relationship Id="rId4" Type="http://schemas.openxmlformats.org/officeDocument/2006/relationships/image" Target="../media/image18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5.jpeg"/><Relationship Id="rId4" Type="http://schemas.openxmlformats.org/officeDocument/2006/relationships/image" Target="../media/image18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9.jpeg"/><Relationship Id="rId4" Type="http://schemas.openxmlformats.org/officeDocument/2006/relationships/image" Target="../media/image18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6.jpeg"/><Relationship Id="rId4" Type="http://schemas.openxmlformats.org/officeDocument/2006/relationships/image" Target="../media/image19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0.jpeg"/><Relationship Id="rId4" Type="http://schemas.openxmlformats.org/officeDocument/2006/relationships/image" Target="../media/image19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Weed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Agronomy CDE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Chickweed</a:t>
            </a:r>
            <a:endParaRPr lang="en-US" dirty="0"/>
          </a:p>
        </p:txBody>
      </p:sp>
      <p:pic>
        <p:nvPicPr>
          <p:cNvPr id="5" name="Content Placeholder 4" descr="Chickweed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955925" cy="274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hickweed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81400" y="3581400"/>
            <a:ext cx="22479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hickweed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524000"/>
            <a:ext cx="27051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Cocklebur</a:t>
            </a:r>
            <a:endParaRPr lang="en-US" dirty="0"/>
          </a:p>
        </p:txBody>
      </p:sp>
      <p:pic>
        <p:nvPicPr>
          <p:cNvPr id="5" name="Content Placeholder 4" descr="cocklebu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2171700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ommon Cocklebu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7400" y="4495800"/>
            <a:ext cx="234315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cklebur1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2057400"/>
            <a:ext cx="2600325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ocklebur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495800"/>
            <a:ext cx="33528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Lambs Quarter</a:t>
            </a:r>
            <a:endParaRPr lang="en-US" dirty="0"/>
          </a:p>
        </p:txBody>
      </p:sp>
      <p:pic>
        <p:nvPicPr>
          <p:cNvPr id="5" name="Content Placeholder 4" descr="lambsquarter pla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233362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lambs quarter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524000"/>
            <a:ext cx="2428875" cy="2438400"/>
          </a:xfrm>
        </p:spPr>
      </p:pic>
      <p:pic>
        <p:nvPicPr>
          <p:cNvPr id="7" name="Picture 6" descr="lambsquart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667000"/>
            <a:ext cx="2438400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ambsquarter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419600"/>
            <a:ext cx="215265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Mallow</a:t>
            </a:r>
            <a:endParaRPr lang="en-US" dirty="0"/>
          </a:p>
        </p:txBody>
      </p:sp>
      <p:pic>
        <p:nvPicPr>
          <p:cNvPr id="6" name="Content Placeholder 5" descr="Common Mallow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667000"/>
            <a:ext cx="246697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mmon Mallow s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962400"/>
            <a:ext cx="2286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mallow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04800" y="1981200"/>
            <a:ext cx="2590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Milkweed</a:t>
            </a:r>
            <a:endParaRPr lang="en-US" dirty="0"/>
          </a:p>
        </p:txBody>
      </p:sp>
      <p:pic>
        <p:nvPicPr>
          <p:cNvPr id="5" name="Content Placeholder 4" descr="Milkweed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milkweed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6600" y="2895600"/>
            <a:ext cx="2438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mmon Milkweed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352800"/>
            <a:ext cx="2362200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Mullein</a:t>
            </a:r>
            <a:endParaRPr lang="en-US" dirty="0"/>
          </a:p>
        </p:txBody>
      </p:sp>
      <p:pic>
        <p:nvPicPr>
          <p:cNvPr id="5" name="Content Placeholder 4" descr="mullein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Mullein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7400" y="1295400"/>
            <a:ext cx="2809875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ullein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267200"/>
            <a:ext cx="40386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Purslane</a:t>
            </a:r>
            <a:endParaRPr lang="en-US" dirty="0"/>
          </a:p>
        </p:txBody>
      </p:sp>
      <p:pic>
        <p:nvPicPr>
          <p:cNvPr id="6" name="Content Placeholder 5" descr="common purslan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3429000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mmon Purslane s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191000"/>
            <a:ext cx="2971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Purslane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524000"/>
            <a:ext cx="31242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Ragweed</a:t>
            </a:r>
            <a:endParaRPr lang="en-US" dirty="0"/>
          </a:p>
        </p:txBody>
      </p:sp>
      <p:pic>
        <p:nvPicPr>
          <p:cNvPr id="5" name="Content Placeholder 4" descr="common ragweed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22098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ommon ragweed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53200" y="4648200"/>
            <a:ext cx="2286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mmon ragwee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447800"/>
            <a:ext cx="244792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ommon ragweed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4495800"/>
            <a:ext cx="2819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Sunflower</a:t>
            </a:r>
            <a:endParaRPr lang="en-US" dirty="0"/>
          </a:p>
        </p:txBody>
      </p:sp>
      <p:pic>
        <p:nvPicPr>
          <p:cNvPr id="5" name="Content Placeholder 4" descr="sunflower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722563" cy="3132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sunflower seedl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676400"/>
            <a:ext cx="315277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unflow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38600"/>
            <a:ext cx="3352800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Crabgrass</a:t>
            </a:r>
            <a:endParaRPr lang="en-US" dirty="0"/>
          </a:p>
        </p:txBody>
      </p:sp>
      <p:pic>
        <p:nvPicPr>
          <p:cNvPr id="5" name="Content Placeholder 4" descr="crabgras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2971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rabgras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838200"/>
            <a:ext cx="38100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rabgrass seedl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4343400"/>
            <a:ext cx="2971800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Barnyard Grass</a:t>
            </a:r>
            <a:endParaRPr lang="en-US" dirty="0"/>
          </a:p>
        </p:txBody>
      </p:sp>
      <p:pic>
        <p:nvPicPr>
          <p:cNvPr id="10" name="Content Placeholder 9" descr="Barnyard Gras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22098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barnyard grass lea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1" y="2100262"/>
            <a:ext cx="2514600" cy="346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Barnyard Grass See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477000" y="2514600"/>
            <a:ext cx="2133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Vetch</a:t>
            </a:r>
            <a:endParaRPr lang="en-US" dirty="0"/>
          </a:p>
        </p:txBody>
      </p:sp>
      <p:pic>
        <p:nvPicPr>
          <p:cNvPr id="5" name="Content Placeholder 4" descr="crown vet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3048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rown vetch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4648200"/>
            <a:ext cx="30480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rown vetch seed p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57200"/>
            <a:ext cx="3927266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rown vetch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495800"/>
            <a:ext cx="3657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Curly Dock</a:t>
            </a:r>
            <a:endParaRPr lang="en-US" dirty="0"/>
          </a:p>
        </p:txBody>
      </p:sp>
      <p:pic>
        <p:nvPicPr>
          <p:cNvPr id="5" name="Content Placeholder 4" descr="Curlydock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2819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urlydock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2590800"/>
            <a:ext cx="2362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urlydock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191000"/>
            <a:ext cx="25336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Dandelion</a:t>
            </a:r>
            <a:endParaRPr lang="en-US" dirty="0"/>
          </a:p>
        </p:txBody>
      </p:sp>
      <p:pic>
        <p:nvPicPr>
          <p:cNvPr id="5" name="Content Placeholder 4" descr="dandelion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2514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dandelion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447800"/>
            <a:ext cx="3657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andelio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495800"/>
            <a:ext cx="184785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dandelion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464820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Bindweed</a:t>
            </a:r>
            <a:endParaRPr lang="en-US" dirty="0"/>
          </a:p>
        </p:txBody>
      </p:sp>
      <p:pic>
        <p:nvPicPr>
          <p:cNvPr id="5" name="Content Placeholder 4" descr="Field Bindweed Leav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2708275" cy="274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Field bindweed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46697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eld bindweed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267200"/>
            <a:ext cx="2619375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Dodder</a:t>
            </a:r>
            <a:endParaRPr lang="en-US" dirty="0"/>
          </a:p>
        </p:txBody>
      </p:sp>
      <p:pic>
        <p:nvPicPr>
          <p:cNvPr id="5" name="Content Placeholder 4" descr="Field dodde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048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Field dodder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4400" y="4572000"/>
            <a:ext cx="2247900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eld dodder seed str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676400"/>
            <a:ext cx="3505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field dodder see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572000"/>
            <a:ext cx="2600325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field dodder se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57200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Pennycress</a:t>
            </a:r>
            <a:endParaRPr lang="en-US" dirty="0"/>
          </a:p>
        </p:txBody>
      </p:sp>
      <p:pic>
        <p:nvPicPr>
          <p:cNvPr id="5" name="Content Placeholder 4" descr="field pennycr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2819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field pennycress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533400"/>
            <a:ext cx="2667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eld pennycress seedl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572000"/>
            <a:ext cx="2314575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field pennycress see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495800"/>
            <a:ext cx="2286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Sandbur</a:t>
            </a:r>
            <a:endParaRPr lang="en-US" dirty="0"/>
          </a:p>
        </p:txBody>
      </p:sp>
      <p:pic>
        <p:nvPicPr>
          <p:cNvPr id="5" name="Content Placeholder 4" descr="field sandbu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2819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field sandbur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3657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eld sandbu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267200"/>
            <a:ext cx="22860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field sandbur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495800"/>
            <a:ext cx="24003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Foxtail</a:t>
            </a:r>
            <a:endParaRPr lang="en-US" dirty="0"/>
          </a:p>
        </p:txBody>
      </p:sp>
      <p:pic>
        <p:nvPicPr>
          <p:cNvPr id="5" name="Content Placeholder 4" descr="Giant foxtail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286000" cy="2209800"/>
          </a:xfrm>
        </p:spPr>
      </p:pic>
      <p:pic>
        <p:nvPicPr>
          <p:cNvPr id="6" name="Content Placeholder 5" descr="giant foxtail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24600" y="4648200"/>
            <a:ext cx="241935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iant foxtail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981200"/>
            <a:ext cx="4114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iant foxtail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724400"/>
            <a:ext cx="3886200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Foxtail</a:t>
            </a:r>
            <a:endParaRPr lang="en-US" dirty="0"/>
          </a:p>
        </p:txBody>
      </p:sp>
      <p:pic>
        <p:nvPicPr>
          <p:cNvPr id="5" name="Content Placeholder 4" descr="Green foxtail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32766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green foxt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6600" y="4876800"/>
            <a:ext cx="2895600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een foxtail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905000"/>
            <a:ext cx="3581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Foxtail</a:t>
            </a:r>
            <a:endParaRPr lang="en-US" dirty="0"/>
          </a:p>
        </p:txBody>
      </p:sp>
      <p:pic>
        <p:nvPicPr>
          <p:cNvPr id="5" name="Content Placeholder 4" descr="Yellow foxtail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2438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Yellow foxtail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4876800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Yellow foxtai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295400"/>
            <a:ext cx="32766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Yellow foxtail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1" y="4267200"/>
            <a:ext cx="1752600" cy="223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Nightshade</a:t>
            </a:r>
            <a:endParaRPr lang="en-US" dirty="0"/>
          </a:p>
        </p:txBody>
      </p:sp>
      <p:pic>
        <p:nvPicPr>
          <p:cNvPr id="5" name="Content Placeholder 4" descr="black nightsha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2514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Black nightshade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2133600"/>
            <a:ext cx="2667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lack nightshad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819400"/>
            <a:ext cx="25527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Ragweed</a:t>
            </a:r>
            <a:endParaRPr lang="en-US" dirty="0"/>
          </a:p>
        </p:txBody>
      </p:sp>
      <p:pic>
        <p:nvPicPr>
          <p:cNvPr id="5" name="Content Placeholder 4" descr="giant ragweed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3352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giant ragweed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24600" y="4724400"/>
            <a:ext cx="2495550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iant ragw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72440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iant ragwee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752600"/>
            <a:ext cx="3810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Cherry</a:t>
            </a:r>
            <a:endParaRPr lang="en-US" dirty="0"/>
          </a:p>
        </p:txBody>
      </p:sp>
      <p:pic>
        <p:nvPicPr>
          <p:cNvPr id="5" name="Content Placeholder 4" descr="Ground cherr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124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ground cherry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71600" y="4648200"/>
            <a:ext cx="32289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ound cherr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371600"/>
            <a:ext cx="300037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round cherry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114800"/>
            <a:ext cx="350520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Horsenettle</a:t>
            </a:r>
            <a:endParaRPr lang="en-US" dirty="0"/>
          </a:p>
        </p:txBody>
      </p:sp>
      <p:pic>
        <p:nvPicPr>
          <p:cNvPr id="5" name="Content Placeholder 4" descr="Horsenettl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2743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Horsenettl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33800" y="2895600"/>
            <a:ext cx="22860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orsenettle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114800"/>
            <a:ext cx="2286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Horseweed (</a:t>
            </a:r>
            <a:r>
              <a:rPr lang="en-US" dirty="0" err="1" smtClean="0"/>
              <a:t>Marestail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Marestail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2879725" cy="289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Marestail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2895600"/>
            <a:ext cx="246697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arestail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114800"/>
            <a:ext cx="2286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Jimsonweed</a:t>
            </a:r>
            <a:endParaRPr lang="en-US" dirty="0"/>
          </a:p>
        </p:txBody>
      </p:sp>
      <p:pic>
        <p:nvPicPr>
          <p:cNvPr id="5" name="Content Placeholder 4" descr="jimsonweed ma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267017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jimsonweed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7400" y="4800600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jimsonweed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962400"/>
            <a:ext cx="3352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jimsonweed seedl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533400"/>
            <a:ext cx="350520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Johnsongrass</a:t>
            </a:r>
            <a:endParaRPr lang="en-US" dirty="0"/>
          </a:p>
        </p:txBody>
      </p:sp>
      <p:pic>
        <p:nvPicPr>
          <p:cNvPr id="5" name="Content Placeholder 4" descr="johnsongra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2971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johnsongrass leav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0600" y="4419600"/>
            <a:ext cx="3200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johnsongrass st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19200"/>
            <a:ext cx="3810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johnsongrass see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038600"/>
            <a:ext cx="3886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Kochia</a:t>
            </a:r>
            <a:endParaRPr lang="en-US" dirty="0"/>
          </a:p>
        </p:txBody>
      </p:sp>
      <p:pic>
        <p:nvPicPr>
          <p:cNvPr id="6" name="Content Placeholder 5" descr="Kochi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3276600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Kochia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4267200"/>
            <a:ext cx="3381375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Kochi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86200"/>
            <a:ext cx="3352800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kochi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371600"/>
            <a:ext cx="4267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Leafy Spurge</a:t>
            </a:r>
            <a:endParaRPr lang="en-US" dirty="0"/>
          </a:p>
        </p:txBody>
      </p:sp>
      <p:pic>
        <p:nvPicPr>
          <p:cNvPr id="5" name="Content Placeholder 4" descr="leafy spurg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Leafy spurg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38200" y="4572000"/>
            <a:ext cx="27432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eafy spurg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828800"/>
            <a:ext cx="2743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eafy spurge see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724400"/>
            <a:ext cx="3124200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Morningglory</a:t>
            </a:r>
            <a:endParaRPr lang="en-US" dirty="0"/>
          </a:p>
        </p:txBody>
      </p:sp>
      <p:pic>
        <p:nvPicPr>
          <p:cNvPr id="5" name="Content Placeholder 4" descr="morningglor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261937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morningglory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590800"/>
            <a:ext cx="246697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orningglory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810000"/>
            <a:ext cx="246697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Nightshade</a:t>
            </a:r>
            <a:endParaRPr lang="en-US" dirty="0"/>
          </a:p>
        </p:txBody>
      </p:sp>
      <p:pic>
        <p:nvPicPr>
          <p:cNvPr id="5" name="Content Placeholder 4" descr="silver nightsha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619375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silver nightshad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41148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ilver nightshad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524000"/>
            <a:ext cx="41910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ilver nightshade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343400"/>
            <a:ext cx="24574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Broadleaf Plantain</a:t>
            </a:r>
            <a:endParaRPr lang="en-US" dirty="0"/>
          </a:p>
        </p:txBody>
      </p:sp>
      <p:pic>
        <p:nvPicPr>
          <p:cNvPr id="5" name="Content Placeholder 4" descr="Broadleaf Plantai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2484438" cy="2842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roadleaf Plantain 3 Seed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581400"/>
            <a:ext cx="1981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broadleaf plantain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05200" y="2133600"/>
            <a:ext cx="2819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Nutsedge</a:t>
            </a:r>
            <a:endParaRPr lang="en-US" dirty="0"/>
          </a:p>
        </p:txBody>
      </p:sp>
      <p:pic>
        <p:nvPicPr>
          <p:cNvPr id="5" name="Content Placeholder 4" descr="nutsed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2971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nutsedg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9800" y="1676400"/>
            <a:ext cx="2590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nutsedg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276600"/>
            <a:ext cx="1905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Prickly Lettuce</a:t>
            </a:r>
            <a:endParaRPr lang="en-US" dirty="0"/>
          </a:p>
        </p:txBody>
      </p:sp>
      <p:pic>
        <p:nvPicPr>
          <p:cNvPr id="5" name="Content Placeholder 4" descr="Prickly lettuc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23622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Prickly Lettuce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00800" y="4495800"/>
            <a:ext cx="232410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rickly Lettuc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447800"/>
            <a:ext cx="3048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rickly Lettuc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3733800"/>
            <a:ext cx="236220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Prostrate Knotweed</a:t>
            </a:r>
            <a:endParaRPr lang="en-US" dirty="0"/>
          </a:p>
        </p:txBody>
      </p:sp>
      <p:pic>
        <p:nvPicPr>
          <p:cNvPr id="6" name="Content Placeholder 5" descr="Prostrate knotwe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273367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Prostrate knotweed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00800" y="4343400"/>
            <a:ext cx="2466975" cy="230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rostrate knotwee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114800"/>
            <a:ext cx="3200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rostrate knotwee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1524000"/>
            <a:ext cx="4648200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Prostrate Spurge</a:t>
            </a:r>
            <a:endParaRPr lang="en-US" dirty="0"/>
          </a:p>
        </p:txBody>
      </p:sp>
      <p:pic>
        <p:nvPicPr>
          <p:cNvPr id="5" name="Content Placeholder 4" descr="prostrate spu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2743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Prostrate spurg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57400"/>
            <a:ext cx="3581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rostrate spurge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648200"/>
            <a:ext cx="2286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Puncturevine</a:t>
            </a:r>
            <a:endParaRPr lang="en-US" dirty="0"/>
          </a:p>
        </p:txBody>
      </p:sp>
      <p:pic>
        <p:nvPicPr>
          <p:cNvPr id="5" name="Content Placeholder 4" descr="puncture vine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429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Puncturevine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0600" y="4419600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uncture vin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524000"/>
            <a:ext cx="3962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uncture vine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572000"/>
            <a:ext cx="34290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Quackgrass</a:t>
            </a:r>
            <a:endParaRPr lang="en-US" dirty="0"/>
          </a:p>
        </p:txBody>
      </p:sp>
      <p:pic>
        <p:nvPicPr>
          <p:cNvPr id="5" name="Content Placeholder 4" descr="quackgras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2209800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quackgrass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5800" y="4876800"/>
            <a:ext cx="3276600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quackgras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676400"/>
            <a:ext cx="46482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quackgras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4572000"/>
            <a:ext cx="25146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Root Pigweed</a:t>
            </a:r>
            <a:endParaRPr lang="en-US" dirty="0"/>
          </a:p>
        </p:txBody>
      </p:sp>
      <p:pic>
        <p:nvPicPr>
          <p:cNvPr id="5" name="Content Placeholder 4" descr="redroot pigwe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26670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redroot pigweed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4495800"/>
            <a:ext cx="25146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redroot pigwee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447800"/>
            <a:ext cx="3200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redroot pigweed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886200"/>
            <a:ext cx="335280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Thistle</a:t>
            </a:r>
            <a:endParaRPr lang="en-US" dirty="0"/>
          </a:p>
        </p:txBody>
      </p:sp>
      <p:pic>
        <p:nvPicPr>
          <p:cNvPr id="5" name="Content Placeholder 4" descr="Russian Thistl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2362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Russian Thistle seed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4876800"/>
            <a:ext cx="267652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Russian Thist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447800"/>
            <a:ext cx="3733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Russian Thistl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4191000"/>
            <a:ext cx="388620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Shepards</a:t>
            </a:r>
            <a:r>
              <a:rPr lang="en-US" dirty="0" smtClean="0"/>
              <a:t> Purse</a:t>
            </a:r>
            <a:endParaRPr lang="en-US" dirty="0"/>
          </a:p>
        </p:txBody>
      </p:sp>
      <p:pic>
        <p:nvPicPr>
          <p:cNvPr id="5" name="Content Placeholder 4" descr="Sheppardspur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109118"/>
            <a:ext cx="3733800" cy="2834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sheppards purs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75288" y="2209800"/>
            <a:ext cx="2982912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Smartweed</a:t>
            </a:r>
            <a:endParaRPr lang="en-US" dirty="0"/>
          </a:p>
        </p:txBody>
      </p:sp>
      <p:pic>
        <p:nvPicPr>
          <p:cNvPr id="5" name="Content Placeholder 4" descr="smartwe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2841625" cy="318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smartweed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286000"/>
            <a:ext cx="26670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martwee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276600"/>
            <a:ext cx="246697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Buckhorn Plantain</a:t>
            </a:r>
            <a:endParaRPr lang="en-US" dirty="0"/>
          </a:p>
        </p:txBody>
      </p:sp>
      <p:pic>
        <p:nvPicPr>
          <p:cNvPr id="5" name="Content Placeholder 4" descr="Buckhorn Plantai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2955925" cy="238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uckhorn Plantain see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114800"/>
            <a:ext cx="2057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buckhorn plantain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733800" y="2743200"/>
            <a:ext cx="243840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Sow Thistle</a:t>
            </a:r>
            <a:endParaRPr lang="en-US" dirty="0"/>
          </a:p>
        </p:txBody>
      </p:sp>
      <p:pic>
        <p:nvPicPr>
          <p:cNvPr id="6" name="Content Placeholder 5" descr="sow thist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3352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sow thistle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9800" y="190500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ow thistl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343400"/>
            <a:ext cx="3048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ow thistle see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191000"/>
            <a:ext cx="3200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Tansy Mustard</a:t>
            </a:r>
            <a:endParaRPr lang="en-US" dirty="0"/>
          </a:p>
        </p:txBody>
      </p:sp>
      <p:pic>
        <p:nvPicPr>
          <p:cNvPr id="5" name="Content Placeholder 4" descr="tansy mustard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209800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tansy mustard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00400" y="1752600"/>
            <a:ext cx="26289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tansy must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752600"/>
            <a:ext cx="2524125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tansy mustard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4419600"/>
            <a:ext cx="3200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Velvetleaf</a:t>
            </a:r>
            <a:endParaRPr lang="en-US" dirty="0"/>
          </a:p>
        </p:txBody>
      </p:sp>
      <p:pic>
        <p:nvPicPr>
          <p:cNvPr id="5" name="Content Placeholder 4" descr="velvetleaf ma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46697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velvetleaf seedl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4267200"/>
            <a:ext cx="2895600" cy="223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velvetlea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762000"/>
            <a:ext cx="3886200" cy="334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velvetleaf fru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572000"/>
            <a:ext cx="2943225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Carrot</a:t>
            </a:r>
            <a:endParaRPr lang="en-US" dirty="0"/>
          </a:p>
        </p:txBody>
      </p:sp>
      <p:pic>
        <p:nvPicPr>
          <p:cNvPr id="5" name="Content Placeholder 4" descr="wild carrot flow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2667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wild carrot roo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38862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ild carr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80060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wild carrot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191000"/>
            <a:ext cx="2667000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Mustard</a:t>
            </a:r>
            <a:endParaRPr lang="en-US" dirty="0"/>
          </a:p>
        </p:txBody>
      </p:sp>
      <p:pic>
        <p:nvPicPr>
          <p:cNvPr id="5" name="Content Placeholder 4" descr="wild musta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200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wild mustard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4495800"/>
            <a:ext cx="2438400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ild mustar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371600"/>
            <a:ext cx="307657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wild mustard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191000"/>
            <a:ext cx="4038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Oats</a:t>
            </a:r>
            <a:endParaRPr lang="en-US" dirty="0"/>
          </a:p>
        </p:txBody>
      </p:sp>
      <p:pic>
        <p:nvPicPr>
          <p:cNvPr id="5" name="Content Placeholder 4" descr="wild oats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29718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wild oats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00800" y="3886200"/>
            <a:ext cx="174307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ild oat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371600"/>
            <a:ext cx="3886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Onion/Garlic</a:t>
            </a:r>
            <a:endParaRPr lang="en-US" dirty="0"/>
          </a:p>
        </p:txBody>
      </p:sp>
      <p:pic>
        <p:nvPicPr>
          <p:cNvPr id="6" name="Content Placeholder 5" descr="wild garlic se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67400" y="4572000"/>
            <a:ext cx="2895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wild on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2971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ild onio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524000"/>
            <a:ext cx="365760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wild oni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4572000"/>
            <a:ext cx="32004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Wooly </a:t>
            </a:r>
            <a:r>
              <a:rPr lang="en-US" dirty="0" err="1" smtClean="0"/>
              <a:t>Cupgrass</a:t>
            </a:r>
            <a:endParaRPr lang="en-US" dirty="0"/>
          </a:p>
        </p:txBody>
      </p:sp>
      <p:pic>
        <p:nvPicPr>
          <p:cNvPr id="5" name="Content Placeholder 4" descr="wooly cupgrass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2286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wooly cupgrass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752600"/>
            <a:ext cx="2438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ooly cupgrass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87680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Wooly cup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4495800"/>
            <a:ext cx="3200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Thistle</a:t>
            </a:r>
            <a:endParaRPr lang="en-US" dirty="0"/>
          </a:p>
        </p:txBody>
      </p:sp>
      <p:pic>
        <p:nvPicPr>
          <p:cNvPr id="5" name="Content Placeholder 4" descr="Bull Thistl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25146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Bull Thistle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09800" y="4343400"/>
            <a:ext cx="27051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ull Thistle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828800"/>
            <a:ext cx="230505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Bull Thistle See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4343400"/>
            <a:ext cx="2286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Thistle</a:t>
            </a:r>
            <a:endParaRPr lang="en-US" dirty="0"/>
          </a:p>
        </p:txBody>
      </p:sp>
      <p:pic>
        <p:nvPicPr>
          <p:cNvPr id="5" name="Content Placeholder 4" descr="Canada Thistl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63842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anada Thistl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09800" y="4495800"/>
            <a:ext cx="277177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anada Thistle See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981200"/>
            <a:ext cx="246697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anada Thistle See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343400"/>
            <a:ext cx="2286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 Grass</a:t>
            </a:r>
            <a:endParaRPr lang="en-US" dirty="0"/>
          </a:p>
        </p:txBody>
      </p:sp>
      <p:pic>
        <p:nvPicPr>
          <p:cNvPr id="5" name="Content Placeholder 4" descr="Cheat Gras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57400"/>
            <a:ext cx="33528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 descr="cheat grass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362200"/>
            <a:ext cx="3189288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Cogongrass</a:t>
            </a:r>
            <a:endParaRPr lang="en-US" dirty="0"/>
          </a:p>
        </p:txBody>
      </p:sp>
      <p:pic>
        <p:nvPicPr>
          <p:cNvPr id="5" name="Content Placeholder 4" descr="cogongras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048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ogongrass lea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71800" y="4572000"/>
            <a:ext cx="28479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gongrass seed 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600200"/>
            <a:ext cx="2895600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107</Words>
  <Application>Microsoft Office PowerPoint</Application>
  <PresentationFormat>On-screen Show (4:3)</PresentationFormat>
  <Paragraphs>58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Metro</vt:lpstr>
      <vt:lpstr>Weed Identification</vt:lpstr>
      <vt:lpstr>Barnyard Grass</vt:lpstr>
      <vt:lpstr>Black Nightshade</vt:lpstr>
      <vt:lpstr>Broadleaf Plantain</vt:lpstr>
      <vt:lpstr>Buckhorn Plantain</vt:lpstr>
      <vt:lpstr>Bull Thistle</vt:lpstr>
      <vt:lpstr>Canada Thistle</vt:lpstr>
      <vt:lpstr>Cheat Grass</vt:lpstr>
      <vt:lpstr>Cogongrass</vt:lpstr>
      <vt:lpstr>Common Chickweed</vt:lpstr>
      <vt:lpstr>Common Cocklebur</vt:lpstr>
      <vt:lpstr>Common Lambs Quarter</vt:lpstr>
      <vt:lpstr>Common Mallow</vt:lpstr>
      <vt:lpstr>Common Milkweed</vt:lpstr>
      <vt:lpstr>Common Mullein</vt:lpstr>
      <vt:lpstr>Common Purslane</vt:lpstr>
      <vt:lpstr>Common Ragweed</vt:lpstr>
      <vt:lpstr>Common Sunflower</vt:lpstr>
      <vt:lpstr>Crabgrass</vt:lpstr>
      <vt:lpstr>Crown Vetch</vt:lpstr>
      <vt:lpstr>Curly Dock</vt:lpstr>
      <vt:lpstr>Dandelion</vt:lpstr>
      <vt:lpstr>Field Bindweed</vt:lpstr>
      <vt:lpstr>Field Dodder</vt:lpstr>
      <vt:lpstr>Field Pennycress</vt:lpstr>
      <vt:lpstr>Field Sandbur</vt:lpstr>
      <vt:lpstr>Giant Foxtail</vt:lpstr>
      <vt:lpstr>Green Foxtail</vt:lpstr>
      <vt:lpstr>Yellow Foxtail</vt:lpstr>
      <vt:lpstr>Giant Ragweed</vt:lpstr>
      <vt:lpstr>Ground Cherry</vt:lpstr>
      <vt:lpstr>Horsenettle</vt:lpstr>
      <vt:lpstr>Horseweed (Marestail)</vt:lpstr>
      <vt:lpstr>Jimsonweed</vt:lpstr>
      <vt:lpstr>Johnsongrass</vt:lpstr>
      <vt:lpstr>Kochia</vt:lpstr>
      <vt:lpstr>Leafy Spurge</vt:lpstr>
      <vt:lpstr>Morningglory</vt:lpstr>
      <vt:lpstr>Silver Nightshade</vt:lpstr>
      <vt:lpstr>Nutsedge</vt:lpstr>
      <vt:lpstr>Prickly Lettuce</vt:lpstr>
      <vt:lpstr>Prostrate Knotweed</vt:lpstr>
      <vt:lpstr>Prostrate Spurge</vt:lpstr>
      <vt:lpstr>Puncturevine</vt:lpstr>
      <vt:lpstr>Quackgrass</vt:lpstr>
      <vt:lpstr>Red Root Pigweed</vt:lpstr>
      <vt:lpstr>Russian Thistle</vt:lpstr>
      <vt:lpstr>Shepards Purse</vt:lpstr>
      <vt:lpstr>Smartweed</vt:lpstr>
      <vt:lpstr>Sow Thistle</vt:lpstr>
      <vt:lpstr>Tansy Mustard</vt:lpstr>
      <vt:lpstr>Velvetleaf</vt:lpstr>
      <vt:lpstr>Wild Carrot</vt:lpstr>
      <vt:lpstr>Wild Mustard</vt:lpstr>
      <vt:lpstr>Wild Oats</vt:lpstr>
      <vt:lpstr>Wild Onion/Garlic</vt:lpstr>
      <vt:lpstr>Wooly Cupgrass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 Identification</dc:title>
  <dc:creator>Danny Boy</dc:creator>
  <cp:lastModifiedBy>Jerry Johnson</cp:lastModifiedBy>
  <cp:revision>123</cp:revision>
  <dcterms:created xsi:type="dcterms:W3CDTF">2012-08-04T16:45:30Z</dcterms:created>
  <dcterms:modified xsi:type="dcterms:W3CDTF">2014-10-24T18:15:20Z</dcterms:modified>
</cp:coreProperties>
</file>